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CDB0D00-0794-4165-AD3B-98B212B879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3737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10340C2-0605-42B5-8F01-B144B94E12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8512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58EC1F5-33B0-4DFD-9E14-17B7C9C74593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C033D61-218E-4F15-9300-E8D4DE578CFA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0EC9574-D251-438B-87EB-1CBEF3D3687F}" type="slidenum">
              <a:rPr lang="zh-TW" altLang="en-US" sz="1200" smtClean="0"/>
              <a:pPr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4796CBE-0E4D-4C12-AF67-E22E48228A3D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010B341-C92E-4B71-A1C1-EED9CD080244}" type="slidenum">
              <a:rPr lang="zh-TW" altLang="en-US" sz="1200" smtClean="0"/>
              <a:pPr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B7944DA-9707-4C58-A150-339022E3380E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923E231-893C-4285-8EEF-7ABB06FD6190}" type="slidenum">
              <a:rPr lang="zh-TW" altLang="en-US" sz="1200" smtClean="0"/>
              <a:pPr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18E77B3-2F3A-4B82-A637-0E30C100C860}" type="slidenum">
              <a:rPr lang="zh-TW" altLang="en-US"/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9364890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6994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求主寶血潔淨我，洗淨所有罪過；</a:t>
            </a:r>
          </a:p>
          <a:p>
            <a:pPr algn="ctr" eaLnBrk="1" hangingPunct="1"/>
            <a:r>
              <a:rPr lang="en-US" altLang="zh-TW" sz="2800" dirty="0"/>
              <a:t>Lord, may Thy blood now cleanse me, wash all my sins away,</a:t>
            </a:r>
          </a:p>
          <a:p>
            <a:pPr algn="ctr" eaLnBrk="1" hangingPunct="1"/>
            <a:r>
              <a:rPr lang="zh-TW" altLang="en-US" dirty="0"/>
              <a:t>將祢聖潔的膏油，重新為我塗抹。</a:t>
            </a:r>
          </a:p>
          <a:p>
            <a:pPr algn="ctr" eaLnBrk="1" hangingPunct="1"/>
            <a:r>
              <a:rPr lang="en-US" altLang="zh-TW" sz="2800" dirty="0"/>
              <a:t>That with Thy Holy Spirit Thou may anoint, I pray.</a:t>
            </a:r>
          </a:p>
          <a:p>
            <a:pPr algn="ctr" eaLnBrk="1" hangingPunct="1"/>
            <a:r>
              <a:rPr lang="zh-TW" altLang="en-US" dirty="0"/>
              <a:t>我認自己的生活，真是失敗、軟弱；</a:t>
            </a:r>
          </a:p>
          <a:p>
            <a:pPr algn="ctr" eaLnBrk="1" hangingPunct="1"/>
            <a:r>
              <a:rPr lang="en-US" altLang="zh-TW" sz="2800" dirty="0"/>
              <a:t>My life is full of failures, my service is so weak;</a:t>
            </a:r>
          </a:p>
          <a:p>
            <a:pPr algn="ctr" eaLnBrk="1" hangingPunct="1"/>
            <a:r>
              <a:rPr lang="zh-TW" altLang="en-US" dirty="0"/>
              <a:t>我望充滿祢的靈，完全為祢而活。</a:t>
            </a:r>
          </a:p>
          <a:p>
            <a:pPr algn="ctr" eaLnBrk="1" hangingPunct="1"/>
            <a:r>
              <a:rPr lang="en-US" altLang="zh-TW" sz="2800" dirty="0"/>
              <a:t>The filling of Thy Spirit to live for Thee I seek.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828092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249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求主寶血潔淨我</a:t>
            </a:r>
            <a:br>
              <a:rPr lang="zh-CN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LORD, MAY THY BLOOD NOW CLEANSE ME (1/4)</a:t>
            </a:r>
            <a:endParaRPr lang="en-US" altLang="zh-TW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99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哦，求主救我脫離  這個可憐的自己！</a:t>
            </a:r>
          </a:p>
          <a:p>
            <a:pPr algn="ctr" eaLnBrk="1" hangingPunct="1"/>
            <a:r>
              <a:rPr lang="en-US" altLang="zh-TW" sz="2800" dirty="0"/>
              <a:t>Oh, from myself deliver, from all its misery;</a:t>
            </a:r>
          </a:p>
          <a:p>
            <a:pPr algn="ctr" eaLnBrk="1" hangingPunct="1"/>
            <a:r>
              <a:rPr lang="zh-TW" altLang="en-US" dirty="0"/>
              <a:t>好使我從今天起，完全充滿了祢。</a:t>
            </a:r>
          </a:p>
          <a:p>
            <a:pPr algn="ctr" eaLnBrk="1" hangingPunct="1"/>
            <a:r>
              <a:rPr lang="en-US" altLang="zh-TW" sz="2800" dirty="0"/>
              <a:t>I’d henceforth be forever completely filled with Thee.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我心何等的乾旱，常為軟弱悲嘆；</a:t>
            </a:r>
          </a:p>
          <a:p>
            <a:pPr algn="ctr" eaLnBrk="1" hangingPunct="1"/>
            <a:r>
              <a:rPr lang="en-US" altLang="zh-TW" sz="2800" dirty="0"/>
              <a:t>Oh, Lord, how dry my heart is, it yearns and pants for Thee;</a:t>
            </a:r>
          </a:p>
          <a:p>
            <a:pPr algn="ctr" eaLnBrk="1" hangingPunct="1"/>
            <a:r>
              <a:rPr lang="zh-TW" altLang="en-US" dirty="0"/>
              <a:t>我是何等的盼望  能被聖靈充滿。</a:t>
            </a:r>
          </a:p>
          <a:p>
            <a:pPr algn="ctr" eaLnBrk="1" hangingPunct="1"/>
            <a:r>
              <a:rPr lang="en-US" altLang="zh-TW" sz="2800" dirty="0"/>
              <a:t>The filling of Thy Spirit is now my fervent plea.</a:t>
            </a:r>
          </a:p>
          <a:p>
            <a:pPr algn="ctr" eaLnBrk="1" hangingPunct="1"/>
            <a:r>
              <a:rPr lang="zh-TW" altLang="en-US" dirty="0"/>
              <a:t>求主讓我今隱藏  在祢擊傷石磐；</a:t>
            </a:r>
          </a:p>
          <a:p>
            <a:pPr algn="ctr" eaLnBrk="1" hangingPunct="1"/>
            <a:r>
              <a:rPr lang="en-US" altLang="zh-TW" sz="2800" dirty="0"/>
              <a:t>Within the smitten rock, Lord, I would entirely hide;</a:t>
            </a:r>
          </a:p>
          <a:p>
            <a:pPr algn="ctr" eaLnBrk="1" hangingPunct="1"/>
            <a:r>
              <a:rPr lang="zh-TW" altLang="en-US" dirty="0"/>
              <a:t>求主今聽我呼求，讓祢活水氾濫。</a:t>
            </a:r>
          </a:p>
          <a:p>
            <a:pPr algn="ctr" eaLnBrk="1" hangingPunct="1"/>
            <a:r>
              <a:rPr lang="en-US" altLang="zh-TW" sz="2800" dirty="0"/>
              <a:t>Pour thru Thy living water, till I am satisfied.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99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哦，求主救我脫離  這個可憐的自己！</a:t>
            </a:r>
          </a:p>
          <a:p>
            <a:pPr algn="ctr" eaLnBrk="1" hangingPunct="1"/>
            <a:r>
              <a:rPr lang="en-US" altLang="zh-TW" sz="2800" dirty="0"/>
              <a:t>Oh, from myself deliver, from all its misery;</a:t>
            </a:r>
          </a:p>
          <a:p>
            <a:pPr algn="ctr" eaLnBrk="1" hangingPunct="1"/>
            <a:r>
              <a:rPr lang="zh-TW" altLang="en-US" dirty="0"/>
              <a:t>好使我從今天起，完全充滿了祢。</a:t>
            </a:r>
          </a:p>
          <a:p>
            <a:pPr algn="ctr" eaLnBrk="1" hangingPunct="1"/>
            <a:r>
              <a:rPr lang="en-US" altLang="zh-TW" sz="2800" dirty="0"/>
              <a:t>I’d henceforth be forever completely filled with Thee.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我心何等的冷淡，順服何等遲慢；</a:t>
            </a:r>
          </a:p>
          <a:p>
            <a:pPr algn="ctr" eaLnBrk="1" hangingPunct="1"/>
            <a:r>
              <a:rPr lang="en-US" altLang="zh-TW" sz="2800" dirty="0"/>
              <a:t>How cold my heart has been, Lord, how slow obeying Thee;</a:t>
            </a:r>
          </a:p>
          <a:p>
            <a:pPr algn="ctr" eaLnBrk="1" hangingPunct="1"/>
            <a:r>
              <a:rPr lang="zh-TW" altLang="en-US" dirty="0"/>
              <a:t>願主聖靈充滿我，使我不再背叛。</a:t>
            </a:r>
          </a:p>
          <a:p>
            <a:pPr algn="ctr" eaLnBrk="1" hangingPunct="1"/>
            <a:r>
              <a:rPr lang="en-US" altLang="zh-TW" sz="2800" dirty="0"/>
              <a:t>So fill me with Thy Spirit, I’ll ne’er rebellious be.</a:t>
            </a:r>
          </a:p>
          <a:p>
            <a:pPr algn="ctr" eaLnBrk="1" hangingPunct="1"/>
            <a:r>
              <a:rPr lang="zh-TW" altLang="en-US" dirty="0"/>
              <a:t>我今躺臥在祭壇，不敢稍微動彈；</a:t>
            </a:r>
          </a:p>
          <a:p>
            <a:pPr algn="ctr" eaLnBrk="1" hangingPunct="1"/>
            <a:r>
              <a:rPr lang="en-US" altLang="zh-TW" sz="2800" dirty="0"/>
              <a:t>I lie upon Thy altar and dare not move away;</a:t>
            </a:r>
          </a:p>
          <a:p>
            <a:pPr algn="ctr" eaLnBrk="1" hangingPunct="1"/>
            <a:r>
              <a:rPr lang="zh-TW" altLang="en-US" dirty="0"/>
              <a:t>求主烈火從天降，把我所有燒乾。</a:t>
            </a:r>
          </a:p>
          <a:p>
            <a:pPr algn="ctr" eaLnBrk="1" hangingPunct="1"/>
            <a:r>
              <a:rPr lang="en-US" altLang="zh-TW" sz="2800" dirty="0"/>
              <a:t>Oh, may Thy flame descending, consume my all, I pray.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99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哦，求主救我脫離  這個可憐的自己！</a:t>
            </a:r>
          </a:p>
          <a:p>
            <a:pPr algn="ctr" eaLnBrk="1" hangingPunct="1"/>
            <a:r>
              <a:rPr lang="en-US" altLang="zh-TW" sz="2800" dirty="0"/>
              <a:t>Oh, from myself deliver, from all its misery;</a:t>
            </a:r>
          </a:p>
          <a:p>
            <a:pPr algn="ctr" eaLnBrk="1" hangingPunct="1"/>
            <a:r>
              <a:rPr lang="zh-TW" altLang="en-US" dirty="0"/>
              <a:t>好使我從今天起，完全充滿了祢。</a:t>
            </a:r>
          </a:p>
          <a:p>
            <a:pPr algn="ctr" eaLnBrk="1" hangingPunct="1"/>
            <a:r>
              <a:rPr lang="en-US" altLang="zh-TW" sz="2800" dirty="0"/>
              <a:t>I’d henceforth be forever completely filled with Thee.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300" dirty="0">
                <a:latin typeface="Arial" charset="0"/>
                <a:ea typeface="新細明體" pitchFamily="18" charset="-120"/>
              </a:rPr>
              <a:t>249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300" dirty="0"/>
          </a:p>
          <a:p>
            <a:pPr algn="ctr" eaLnBrk="1" hangingPunct="1"/>
            <a:r>
              <a:rPr lang="zh-TW" altLang="en-US" dirty="0"/>
              <a:t>求主十架在我身，天天作工更深；</a:t>
            </a:r>
          </a:p>
          <a:p>
            <a:pPr algn="ctr" eaLnBrk="1" hangingPunct="1"/>
            <a:r>
              <a:rPr lang="en-US" altLang="zh-TW" sz="2800" dirty="0"/>
              <a:t>Oh, may Thy Cross within me deepen its work and burn,</a:t>
            </a:r>
          </a:p>
          <a:p>
            <a:pPr algn="ctr" eaLnBrk="1" hangingPunct="1"/>
            <a:r>
              <a:rPr lang="zh-TW" altLang="en-US" dirty="0"/>
              <a:t>把我度量擴充大，使我化為灰塵。</a:t>
            </a:r>
          </a:p>
          <a:p>
            <a:pPr algn="ctr" eaLnBrk="1" hangingPunct="1"/>
            <a:r>
              <a:rPr lang="en-US" altLang="zh-TW" sz="2800" dirty="0"/>
              <a:t>In me enlarge Thy measure, and me to ashes turn.</a:t>
            </a:r>
          </a:p>
          <a:p>
            <a:pPr algn="ctr" eaLnBrk="1" hangingPunct="1"/>
            <a:r>
              <a:rPr lang="zh-TW" altLang="en-US" dirty="0"/>
              <a:t>好叫聖靈充滿我，天天比前更多；</a:t>
            </a:r>
          </a:p>
          <a:p>
            <a:pPr algn="ctr" eaLnBrk="1" hangingPunct="1"/>
            <a:r>
              <a:rPr lang="en-US" altLang="zh-TW" sz="2800" dirty="0"/>
              <a:t>Oh, may Thy Spirit fill me each day more than before,</a:t>
            </a:r>
          </a:p>
          <a:p>
            <a:pPr algn="ctr" eaLnBrk="1" hangingPunct="1"/>
            <a:r>
              <a:rPr lang="zh-TW" altLang="en-US" dirty="0"/>
              <a:t>祢的活水到處流，解除眾人乾渴。</a:t>
            </a:r>
          </a:p>
          <a:p>
            <a:pPr algn="ctr" eaLnBrk="1" hangingPunct="1"/>
            <a:r>
              <a:rPr lang="en-US" altLang="zh-TW" sz="2800" dirty="0"/>
              <a:t>And may Thy living water on me and thru me pour.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99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300" dirty="0">
                <a:latin typeface="Arial" charset="0"/>
                <a:ea typeface="新細明體" pitchFamily="18" charset="-120"/>
              </a:rPr>
              <a:t>249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300" dirty="0">
                <a:latin typeface="Arial" charset="0"/>
                <a:ea typeface="新細明體" pitchFamily="18" charset="-120"/>
              </a:rPr>
              <a:t>4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/4,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3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哦，求主救我脫離  這個可憐的自己！</a:t>
            </a:r>
          </a:p>
          <a:p>
            <a:pPr algn="ctr" eaLnBrk="1" hangingPunct="1"/>
            <a:r>
              <a:rPr lang="en-US" altLang="zh-TW" sz="2800" dirty="0"/>
              <a:t>Oh, from myself deliver, from all its misery;</a:t>
            </a:r>
          </a:p>
          <a:p>
            <a:pPr algn="ctr" eaLnBrk="1" hangingPunct="1"/>
            <a:r>
              <a:rPr lang="zh-TW" altLang="en-US" dirty="0"/>
              <a:t>好使我從今天起，完全充滿了祢。</a:t>
            </a:r>
          </a:p>
          <a:p>
            <a:pPr algn="ctr" eaLnBrk="1" hangingPunct="1"/>
            <a:r>
              <a:rPr lang="en-US" altLang="zh-TW" sz="2800" dirty="0"/>
              <a:t>I’d henceforth be forever completely filled with Thee.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484</TotalTime>
  <Words>640</Words>
  <Application>Microsoft Office PowerPoint</Application>
  <PresentationFormat>On-screen Show (16:9)</PresentationFormat>
  <Paragraphs>64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H249  求主寶血潔淨我 LORD, MAY THY BLOOD NOW CLEANSE ME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57</cp:revision>
  <dcterms:created xsi:type="dcterms:W3CDTF">2001-04-19T19:07:54Z</dcterms:created>
  <dcterms:modified xsi:type="dcterms:W3CDTF">2017-08-05T13:43:32Z</dcterms:modified>
</cp:coreProperties>
</file>